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17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71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2441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7564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76786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315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9956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4558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288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934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93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663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15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18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559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821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3135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86E52-0B02-446C-A049-1A078EE51A38}" type="datetimeFigureOut">
              <a:rPr lang="en-IN" smtClean="0"/>
              <a:t>26-01-2020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AF442-6252-4AAD-9414-861747BA4D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1430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A13C-D14B-4EB2-8825-42929A61E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6243" y="406400"/>
            <a:ext cx="9001462" cy="2387600"/>
          </a:xfrm>
        </p:spPr>
        <p:txBody>
          <a:bodyPr/>
          <a:lstStyle/>
          <a:p>
            <a:r>
              <a:rPr lang="en-IN" dirty="0"/>
              <a:t>FIRST AID Assistance THROUGH ALEXA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D8B5F4-96FE-40D1-AD0D-66EA3150A8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168" y="2752504"/>
            <a:ext cx="9001462" cy="1655762"/>
          </a:xfrm>
        </p:spPr>
        <p:txBody>
          <a:bodyPr/>
          <a:lstStyle/>
          <a:p>
            <a:r>
              <a:rPr lang="en-IN" dirty="0"/>
              <a:t>AMAZON WEB SERVICES (AWS)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E9EF5-F84E-4B6C-97E5-C4708171E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87" y="3429000"/>
            <a:ext cx="3673501" cy="2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77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5472F-BFC8-4C49-8CE5-011B4B34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481D-3E34-4453-AC73-EBAEC19FF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dirty="0"/>
              <a:t>First aid is the first and immediate assistance given to any person suffering from either a minor or serious illness or injury.</a:t>
            </a:r>
          </a:p>
          <a:p>
            <a:r>
              <a:rPr lang="en-IN" dirty="0"/>
              <a:t>In some cases, first aid consists of the initial support provided to someone in the middle of a medical emergency. The support might help them survive until professional help arrives.</a:t>
            </a:r>
          </a:p>
          <a:p>
            <a:r>
              <a:rPr lang="en-IN" dirty="0"/>
              <a:t>In other cases, first aid consists of the care provided to someone with a minor injury. For example, first aid is often all that’s needed to treat minor burns, cuts, and insect stings.</a:t>
            </a:r>
          </a:p>
          <a:p>
            <a:r>
              <a:rPr lang="en-IN" dirty="0"/>
              <a:t>We designed this project in such a way that it gives the immediate measures or steps to be taken  for a particular emergency cases.</a:t>
            </a:r>
          </a:p>
        </p:txBody>
      </p:sp>
    </p:spTree>
    <p:extLst>
      <p:ext uri="{BB962C8B-B14F-4D97-AF65-F5344CB8AC3E}">
        <p14:creationId xmlns:p14="http://schemas.microsoft.com/office/powerpoint/2010/main" val="3443135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5CD2-D332-4B13-BAF4-020D5D99A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Simple to setup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54679-2996-4E07-868E-1975E115F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45" y="2095500"/>
            <a:ext cx="8797784" cy="3695700"/>
          </a:xfrm>
        </p:spPr>
      </p:pic>
    </p:spTree>
    <p:extLst>
      <p:ext uri="{BB962C8B-B14F-4D97-AF65-F5344CB8AC3E}">
        <p14:creationId xmlns:p14="http://schemas.microsoft.com/office/powerpoint/2010/main" val="5937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CB04-CA13-46FB-ADF7-2E990814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FLOW OF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5496A5-F005-466C-87D8-2C854EC30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0" y="2518801"/>
            <a:ext cx="1418308" cy="139954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EB2FF-02AA-43FD-9F4E-736DC31F3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847" y="4519871"/>
            <a:ext cx="1326321" cy="1326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FC7C7-F48F-49DD-AE30-B328A6312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06" y="2604606"/>
            <a:ext cx="1591337" cy="12465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DF1794-0EE7-4646-A6DB-BF1E346F9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600" y="4663223"/>
            <a:ext cx="1859553" cy="1246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C9ECD-69E4-495A-98AD-ABF5B6094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663" y="2464076"/>
            <a:ext cx="1412557" cy="150899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72B1AF-EDE1-4C74-A2E4-EDAB3C4A2D4C}"/>
              </a:ext>
            </a:extLst>
          </p:cNvPr>
          <p:cNvCxnSpPr>
            <a:stCxn id="5" idx="2"/>
          </p:cNvCxnSpPr>
          <p:nvPr/>
        </p:nvCxnSpPr>
        <p:spPr>
          <a:xfrm>
            <a:off x="1687164" y="3918342"/>
            <a:ext cx="0" cy="1130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3E60F3-71E2-483A-9A6F-C2FF7547326D}"/>
              </a:ext>
            </a:extLst>
          </p:cNvPr>
          <p:cNvCxnSpPr/>
          <p:nvPr/>
        </p:nvCxnSpPr>
        <p:spPr>
          <a:xfrm>
            <a:off x="1687164" y="5041127"/>
            <a:ext cx="13496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FBB7C-1989-4B89-9767-C0A774D55466}"/>
              </a:ext>
            </a:extLst>
          </p:cNvPr>
          <p:cNvCxnSpPr/>
          <p:nvPr/>
        </p:nvCxnSpPr>
        <p:spPr>
          <a:xfrm flipV="1">
            <a:off x="3816626" y="3429000"/>
            <a:ext cx="0" cy="109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691DB5-7BE3-45F0-8A98-054FEFC24707}"/>
              </a:ext>
            </a:extLst>
          </p:cNvPr>
          <p:cNvCxnSpPr/>
          <p:nvPr/>
        </p:nvCxnSpPr>
        <p:spPr>
          <a:xfrm>
            <a:off x="3808675" y="3429000"/>
            <a:ext cx="14863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104749-C6BF-4B50-B623-204BA95CEF46}"/>
              </a:ext>
            </a:extLst>
          </p:cNvPr>
          <p:cNvCxnSpPr>
            <a:stCxn id="11" idx="2"/>
          </p:cNvCxnSpPr>
          <p:nvPr/>
        </p:nvCxnSpPr>
        <p:spPr>
          <a:xfrm flipH="1">
            <a:off x="6090674" y="3851186"/>
            <a:ext cx="1" cy="143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33CABD4-CB8F-47AB-B41E-FC72A5CA71EF}"/>
              </a:ext>
            </a:extLst>
          </p:cNvPr>
          <p:cNvCxnSpPr>
            <a:endCxn id="13" idx="1"/>
          </p:cNvCxnSpPr>
          <p:nvPr/>
        </p:nvCxnSpPr>
        <p:spPr>
          <a:xfrm>
            <a:off x="6090674" y="5286513"/>
            <a:ext cx="1204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34E6AFA-850C-452D-B192-C39763CC0226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8225376" y="3429000"/>
            <a:ext cx="1" cy="1234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6234EC9-233C-48A4-AED3-1C2F5DA1CE79}"/>
              </a:ext>
            </a:extLst>
          </p:cNvPr>
          <p:cNvCxnSpPr/>
          <p:nvPr/>
        </p:nvCxnSpPr>
        <p:spPr>
          <a:xfrm>
            <a:off x="8225376" y="3429000"/>
            <a:ext cx="1244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C55A8C3-932C-4E46-9542-7EE961FAD0A8}"/>
              </a:ext>
            </a:extLst>
          </p:cNvPr>
          <p:cNvSpPr/>
          <p:nvPr/>
        </p:nvSpPr>
        <p:spPr>
          <a:xfrm>
            <a:off x="585628" y="1613043"/>
            <a:ext cx="2125718" cy="7803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ALEXA DEVICE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B9775D2-C63E-46C7-A515-89DB1031AF83}"/>
              </a:ext>
            </a:extLst>
          </p:cNvPr>
          <p:cNvSpPr/>
          <p:nvPr/>
        </p:nvSpPr>
        <p:spPr>
          <a:xfrm>
            <a:off x="2570139" y="6059514"/>
            <a:ext cx="2284134" cy="61343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ALEXA SKILL KIT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C9CADF-B244-4BF4-9632-DA4B07EC7ABD}"/>
              </a:ext>
            </a:extLst>
          </p:cNvPr>
          <p:cNvSpPr/>
          <p:nvPr/>
        </p:nvSpPr>
        <p:spPr>
          <a:xfrm>
            <a:off x="5027815" y="1953204"/>
            <a:ext cx="2125718" cy="52815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LAMBDA AWS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F77D6C-FA38-4CC7-B8E4-259D89C66887}"/>
              </a:ext>
            </a:extLst>
          </p:cNvPr>
          <p:cNvSpPr/>
          <p:nvPr/>
        </p:nvSpPr>
        <p:spPr>
          <a:xfrm>
            <a:off x="6981763" y="6143350"/>
            <a:ext cx="2487225" cy="44576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ALEXA DEVELOPER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EDEAFC-EB2B-4000-9649-E19F53728034}"/>
              </a:ext>
            </a:extLst>
          </p:cNvPr>
          <p:cNvSpPr/>
          <p:nvPr/>
        </p:nvSpPr>
        <p:spPr>
          <a:xfrm>
            <a:off x="9470003" y="2006660"/>
            <a:ext cx="1591337" cy="38667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MOBILE</a:t>
            </a:r>
          </a:p>
        </p:txBody>
      </p:sp>
    </p:spTree>
    <p:extLst>
      <p:ext uri="{BB962C8B-B14F-4D97-AF65-F5344CB8AC3E}">
        <p14:creationId xmlns:p14="http://schemas.microsoft.com/office/powerpoint/2010/main" val="385080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E9BE-78D6-4602-B4F7-2E0C99B89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Ease of 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94B5CA-0029-42B3-AAD7-E2DA5B727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437" y="4643491"/>
            <a:ext cx="2763749" cy="192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0DC7F1-BFB1-4530-8CF2-0031E9C74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27" y="2018554"/>
            <a:ext cx="2299316" cy="2080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E7CE1-DBF7-4B50-8B9E-879124ECB1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" r="-1" b="8684"/>
          <a:stretch/>
        </p:blipFill>
        <p:spPr>
          <a:xfrm>
            <a:off x="8373438" y="1857546"/>
            <a:ext cx="2124850" cy="2415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2E4B80-AFA0-4A6D-85F5-E57693A0E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37" y="2032036"/>
            <a:ext cx="2219325" cy="20669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A6F8D8-3565-4451-9D7A-66B9582BDC25}"/>
              </a:ext>
            </a:extLst>
          </p:cNvPr>
          <p:cNvCxnSpPr/>
          <p:nvPr/>
        </p:nvCxnSpPr>
        <p:spPr>
          <a:xfrm>
            <a:off x="2681555" y="2958957"/>
            <a:ext cx="1263721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47A82F2-CFF9-464F-8B62-4E3FA1E135C8}"/>
              </a:ext>
            </a:extLst>
          </p:cNvPr>
          <p:cNvCxnSpPr/>
          <p:nvPr/>
        </p:nvCxnSpPr>
        <p:spPr>
          <a:xfrm>
            <a:off x="6657654" y="2969231"/>
            <a:ext cx="1458930" cy="0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21D74F5-6361-4334-91CB-0B66B5EC0E6A}"/>
              </a:ext>
            </a:extLst>
          </p:cNvPr>
          <p:cNvCxnSpPr/>
          <p:nvPr/>
        </p:nvCxnSpPr>
        <p:spPr>
          <a:xfrm>
            <a:off x="2147299" y="4273449"/>
            <a:ext cx="1428108" cy="80198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6497605-97B5-4310-98BA-379303D78AAC}"/>
              </a:ext>
            </a:extLst>
          </p:cNvPr>
          <p:cNvCxnSpPr/>
          <p:nvPr/>
        </p:nvCxnSpPr>
        <p:spPr>
          <a:xfrm flipH="1">
            <a:off x="6822040" y="4366517"/>
            <a:ext cx="1941816" cy="1027416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A3EBD15-7EAE-4E41-B0DA-53B7F21B9EE3}"/>
              </a:ext>
            </a:extLst>
          </p:cNvPr>
          <p:cNvSpPr/>
          <p:nvPr/>
        </p:nvSpPr>
        <p:spPr>
          <a:xfrm>
            <a:off x="7027524" y="5763802"/>
            <a:ext cx="4240032" cy="667820"/>
          </a:xfrm>
          <a:prstGeom prst="rect">
            <a:avLst/>
          </a:prstGeom>
          <a:solidFill>
            <a:srgbClr val="C00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PROVIDING FIRST AID </a:t>
            </a:r>
          </a:p>
        </p:txBody>
      </p:sp>
    </p:spTree>
    <p:extLst>
      <p:ext uri="{BB962C8B-B14F-4D97-AF65-F5344CB8AC3E}">
        <p14:creationId xmlns:p14="http://schemas.microsoft.com/office/powerpoint/2010/main" val="1652985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2D6DB-B0DB-481B-A37A-C3B24430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1C7D-315F-4863-A23A-BECF2E636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>
                <a:effectLst/>
              </a:rPr>
              <a:t>It can save lives. </a:t>
            </a:r>
          </a:p>
          <a:p>
            <a:r>
              <a:rPr lang="en-IN" dirty="0">
                <a:effectLst/>
              </a:rPr>
              <a:t>Reduce the number of workplace accidents. </a:t>
            </a:r>
          </a:p>
          <a:p>
            <a:r>
              <a:rPr lang="en-IN" dirty="0">
                <a:effectLst/>
              </a:rPr>
              <a:t>Positive work environment.</a:t>
            </a:r>
          </a:p>
          <a:p>
            <a:r>
              <a:rPr lang="en-IN" dirty="0">
                <a:effectLst/>
              </a:rPr>
              <a:t>Your company will be safer place to work. </a:t>
            </a:r>
          </a:p>
          <a:p>
            <a:r>
              <a:rPr lang="en-IN" b="1" dirty="0">
                <a:effectLst/>
              </a:rPr>
              <a:t>First aid</a:t>
            </a:r>
            <a:r>
              <a:rPr lang="en-IN" dirty="0">
                <a:effectLst/>
              </a:rPr>
              <a:t> kits are used properly. </a:t>
            </a:r>
          </a:p>
          <a:p>
            <a:r>
              <a:rPr lang="en-IN" dirty="0">
                <a:effectLst/>
              </a:rPr>
              <a:t>It can reduce recovery time. </a:t>
            </a:r>
          </a:p>
          <a:p>
            <a:r>
              <a:rPr lang="en-IN" dirty="0">
                <a:effectLst/>
              </a:rPr>
              <a:t>It can keep employees safe outside of the workplace. </a:t>
            </a:r>
          </a:p>
          <a:p>
            <a:r>
              <a:rPr lang="en-IN" dirty="0">
                <a:effectLst/>
              </a:rPr>
              <a:t>It's a great team-building exercise.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950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FA4E-B20B-4F7A-A55A-0102F258C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8CB7BC-CD75-4C7B-9845-42B9A5C1C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362" y="2486025"/>
            <a:ext cx="5619750" cy="2914650"/>
          </a:xfrm>
        </p:spPr>
      </p:pic>
    </p:spTree>
    <p:extLst>
      <p:ext uri="{BB962C8B-B14F-4D97-AF65-F5344CB8AC3E}">
        <p14:creationId xmlns:p14="http://schemas.microsoft.com/office/powerpoint/2010/main" val="26251051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117</TotalTime>
  <Words>211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Bookman Old Style</vt:lpstr>
      <vt:lpstr>Rockwell</vt:lpstr>
      <vt:lpstr>Damask</vt:lpstr>
      <vt:lpstr>FIRST AID Assistance THROUGH ALEXA</vt:lpstr>
      <vt:lpstr>ABSTRACT</vt:lpstr>
      <vt:lpstr>Simple to setup</vt:lpstr>
      <vt:lpstr>FLOW OF PROCESS</vt:lpstr>
      <vt:lpstr>Ease of use</vt:lpstr>
      <vt:lpstr>advantages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AID ASISTANCE THROUGH ALEXA</dc:title>
  <dc:creator>shaik sameer</dc:creator>
  <cp:lastModifiedBy>shaik sameer</cp:lastModifiedBy>
  <cp:revision>13</cp:revision>
  <dcterms:created xsi:type="dcterms:W3CDTF">2020-01-26T13:39:54Z</dcterms:created>
  <dcterms:modified xsi:type="dcterms:W3CDTF">2020-01-26T15:37:26Z</dcterms:modified>
</cp:coreProperties>
</file>